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Företagspresentation AB</a:t>
            </a:r>
            <a:br>
              <a:rPr lang="sv-SE" dirty="0" smtClean="0"/>
            </a:br>
            <a:r>
              <a:rPr lang="sv-SE" sz="2000" dirty="0" smtClean="0"/>
              <a:t>Bästa företaget i världen</a:t>
            </a:r>
            <a:endParaRPr lang="sv-SE" sz="2000" dirty="0"/>
          </a:p>
        </p:txBody>
      </p:sp>
      <p:sp>
        <p:nvSpPr>
          <p:cNvPr id="5" name="Rectangle 4"/>
          <p:cNvSpPr/>
          <p:nvPr/>
        </p:nvSpPr>
        <p:spPr>
          <a:xfrm>
            <a:off x="107504" y="0"/>
            <a:ext cx="72008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251520" y="0"/>
            <a:ext cx="72008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3909120" cy="1143000"/>
          </a:xfrm>
        </p:spPr>
        <p:txBody>
          <a:bodyPr/>
          <a:lstStyle/>
          <a:p>
            <a:r>
              <a:rPr lang="sv-SE" dirty="0" smtClean="0"/>
              <a:t>Om Företag AB</a:t>
            </a:r>
            <a:endParaRPr lang="sv-SE" dirty="0"/>
          </a:p>
        </p:txBody>
      </p:sp>
      <p:sp>
        <p:nvSpPr>
          <p:cNvPr id="5" name="Rectangle 4"/>
          <p:cNvSpPr/>
          <p:nvPr/>
        </p:nvSpPr>
        <p:spPr>
          <a:xfrm>
            <a:off x="107504" y="0"/>
            <a:ext cx="72008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251520" y="0"/>
            <a:ext cx="72008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Företagspresentation AB Bästa företaget i världen</vt:lpstr>
      <vt:lpstr>Om Företag AB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Företagspresentation AB Bästa företaget i världen</dc:title>
  <dc:creator>Anation</dc:creator>
  <cp:lastModifiedBy>Anation</cp:lastModifiedBy>
  <cp:revision>2</cp:revision>
  <dcterms:created xsi:type="dcterms:W3CDTF">2012-01-09T18:31:30Z</dcterms:created>
  <dcterms:modified xsi:type="dcterms:W3CDTF">2012-01-09T18:44:25Z</dcterms:modified>
</cp:coreProperties>
</file>